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nd Sharma" initials="AS" lastIdx="1" clrIdx="0">
    <p:extLst>
      <p:ext uri="{19B8F6BF-5375-455C-9EA6-DF929625EA0E}">
        <p15:presenceInfo xmlns:p15="http://schemas.microsoft.com/office/powerpoint/2012/main" userId="fefa9d82cb8cd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4:51.48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26708.51367"/>
      <inkml:brushProperty name="anchorY" value="-32141.75977"/>
      <inkml:brushProperty name="scaleFactor" value="0.5"/>
    </inkml:brush>
  </inkml:definitions>
  <inkml:trace contextRef="#ctx0" brushRef="#br0">86 5865 24575,'0'0'0,"-5"0"0,-2-6 0,-5-6 0,0-7 0,2-4 0,-3-10 0,2-14 0,2-8 0,2-18 0,9-14 0,8-7 0,8-4 0,5 12 0,-1 7 0,1 8 0,2 12 0,1 10 0,2 8 0,-5 7 0,0 2 0,7-2 0,1 0 0,14-6 0,12-6 0,12-10 0,9 1 0,13-3 0,-2 6 0,20-1 0,13 6 0,23-2 0,45-7 0,48-9 0,62-2-1147,77-19 910,86-5-912,84-17 249,100-19-83,89-12 0,106-14 0,94-23 0,92-27 0,73-28 0,76-50 0,40-39 0,24-31 0,-9-5 0,-65 5 0,-125 35 0,-156 50 0,-177 47 1250,-196 59-461,-182 49 1356,-150 43-888,-165 64-111,-8 1-1,0-1 1,0 0 0,0 0-1,0-1 1,7-5 0,-10 9-157,-5 1 1,0 0-1,1 0 1,-1 0-1,0 0 0,0 0 1,0 0-1,0 0 1,0 0-1,1 0 1,-1 0-1,0 0 1,0-1-1,0 1 1,0 0-1,0 0 1,0 0-1,0 0 1,1 0-1,-1 0 0,0 0 1,0 0-1,0-1 1,0 1-1,0 0 1,0 0-1,0 0 1,0 0-1,0 0 1,0 0-1,0-1 1,0 1-1,0 0 0,0 0 1,0 0-1,0 0 1,0 0-1,0 0 1,0-1-1,0 1 1,0 0-1,0 0 1,0 0-1,0 0 1,0 0-1,0 0 0,0-1 1,0 1-1,0 0 1,0 0-1,0 0 1,0 0-1,0 0 1,-1 0-1,1 0 1,0-1-1,0 1 1,0 0-1,0 0 0,0 0 1,0 0-1,0 0 1,-1 0-1,-18 1 486,-30 6 433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6:25.80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9595.70313"/>
      <inkml:brushProperty name="anchorY" value="-82308.42969"/>
      <inkml:brushProperty name="scaleFactor" value="0.5"/>
    </inkml:brush>
  </inkml:definitions>
  <inkml:trace contextRef="#ctx0" brushRef="#br0">41 1 24575,'0'5'0,"0"14"0,0 5 0,0 6 0,-5-4 0,-2 1 0,1-1 0,1 1 0,-4-5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6:26.54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538.67188"/>
      <inkml:brushProperty name="anchorY" value="-81515.25781"/>
      <inkml:brushProperty name="scaleFactor" value="0.5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7:07.83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1369.14844"/>
      <inkml:brushProperty name="anchorY" value="-67647.14844"/>
      <inkml:brushProperty name="scaleFactor" value="0.5"/>
    </inkml:brush>
  </inkml:definitions>
  <inkml:trace contextRef="#ctx0" brushRef="#br0">5259 1 21628,'-5258'15031'0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7:12.83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76984.46094"/>
      <inkml:brushProperty name="anchorY" value="-77153.89063"/>
      <inkml:brushProperty name="scaleFactor" value="0.5"/>
    </inkml:brush>
  </inkml:definitions>
  <inkml:trace contextRef="#ctx0" brushRef="#br0">111 564 24351,'-109'-564'0,"626"815"0,-1034-502 0,3775 4495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7:58.47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9690.99219"/>
      <inkml:brushProperty name="anchorY" value="-100985.21094"/>
      <inkml:brushProperty name="scaleFactor" value="0.5"/>
    </inkml:brush>
  </inkml:definitions>
  <inkml:trace contextRef="#ctx0" brushRef="#br0">1111 158 24575,'-5'0'0,"-8"0"0,-11-5 0,-6-2 0,-3 1 0,-7 1 0,0 2 0,0 6 0,-3 8 0,2 1 0,7 5 0,4-2 0,2 4 0,1 2 0,-12 8 0,-13 10 0,-7 1 0,-10 13 0,4 4 0,0 4 0,8-5 0,8-6 0,7 12 0,11-5 0,5 8 0,2 12 0,0 18 0,-1 12 0,5 8 0,5-6 0,4-4 0,5-12 0,3-16 0,3-15 0,0-8 0,7-3 0,6 5 0,6 3 0,5 1 0,9 7 0,3 0 0,7-11 0,5-3 0,5-7 0,-3-5 0,3-6 0,-5-8 0,-4-3 0,1-1 0,8 1 0,4-5 0,8-4 0,3-6 0,0-3 0,-1-3 0,-2-3 0,-8 0 0,-7-1 0,-8-6 0,-5 0 0,-4-5 0,-3-6 0,-1-4 0,5 2 0,-5-2 0,6-2 0,5-1 0,0-2 0,5 4 0,-1 0 0,-3-1 0,-3-1 0,-3-8 0,-2-7 0,-2-7 0,-1 0 0,0-10 0,-7-2 0,6-3 0,0-6 0,2 5 0,0 1 0,0 8 0,-6 1 0,-1-6 0,-5-1 0,0-2 0,1 0 0,-3 7 0,-4 5 0,1 2 0,-2 4 0,-3-1 0,-4 3 0,-1 3 0,-2-3 0,-2 3 0,0-5 0,-1 2 0,1 3 0,-7-4 0,-5 3 0,-1 2 0,-5 2 0,-8 2 0,1-4 0,-7 2 0,-8-6 0,-13 7 0,1 2 0,1 2 0,5 2 0,-6 0 0,3 6 0,3 7 0,5 5 0,4 5 0,-2 3 0,1 3 0,-10-6 0,-10-5 0,0 0 0,-7-5 0,10-5 0,-4 4 0,5-4 0,7-7 0,38 20 0,2 1 0,-1 0 0,-10-14 0,-13-18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01.12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469.36719"/>
      <inkml:brushProperty name="anchorY" value="-99811.64844"/>
      <inkml:brushProperty name="scaleFactor" value="0.5"/>
    </inkml:brush>
  </inkml:definitions>
  <inkml:trace contextRef="#ctx0" brushRef="#br0">0 78 24575,'5'0'0,"2"5"0,5 2 0,-1 10 0,-1 7 0,-3 15 0,4 10 0,-2 13 0,4 11 0,-1 8 0,3-1 0,-2 4 0,4 1 0,3-5 0,3 2 0,-4-5 0,3-10 0,-5-11 0,-4-10 0,-4-2 0,1 8 0,5 8 0,-2 4 0,3 2 0,-1 0 0,2-2 0,-3 0 0,3-8 0,-3-7 0,2-1 0,4-5 0,2 1 0,4 10 0,1 9 0,3 3 0,-6 2 0,0 5 0,0-7 0,1 4 0,8-3 0,1-1 0,7-8 0,-6-8 0,4-1 0,5-6 0,-2-10 0,4 2 0,4-2 0,-8-2 0,-4-5 0,-5-8 0,-2-12 0,-26-9 0,-2 3 0,0-1 0,0 0 0,1-1 0,-1 1 0,0 0 0,-1-1 0,1 0 0,4-3 0,1-3 0,0 1 0,-1-1 0,11-14 0,29-49 0,5-16 0,-2-14 0,-4-5 0,2-5 0,2-4 0,-4-2 0,-3-2 0,1-1 0,-2 0 0,-3-7 0,-4 1 0,-1 0 0,-3 1 0,-6 7 0,-2 2 0,0 8 0,-4 5 0,0 11 0,2 4 0,-3 4 0,-5 11 0,3 12 0,-5 6 0,-2 8 0,-3 6 0,-3 6 0,-1 3 0,-2 2 0,-6 1 0,-6 0 0,11 30 0,0-2 0,0 0 0,0 0 0,0 0 0,0 0 0,0 0 0,-1 0 0,1 0 0,0 0 0,0 1 0,-1-1 0,1 0 0,-3 0 0,2 3 0,1-2 0,-1 0 0,1 1 0,-1-1 0,1 1 0,-1-1 0,1 1 0,0-1 0,-1 1 0,1 0 0,-1 0 0,1 0 0,0 0 0,0 0 0,-2 1 0,-24 30 0,-3 21 0,5 15 0,0 6 0,1 7 0,4-2 0,5-8 0,5-6 0,5-4 0,2-2 0,3-1 0,0-6 0,7 6 0,0 0 0,6-4 0,5 6 0,4 1 0,3 7 0,-2-6 0,0 6 0,2-2 0,1-7 0,1 5 0,1 5 0,1-1 0,1-6 0,-6-2 0,6-1 0,0 4 0,1 1 0,7 0 0,5 0 0,1-2 0,-3-12 0,4-1 0,4-7 0,-4-5 0,10-3 0,3-2 0,1-2 0,-3-6 0,5-7 0,-5-7 0,0-4 0,-6-3 0,6-9 0,2-1 0,1-12 0,2-6 0,5-16 0,7-8 0,6-14 0,-1-10 0,-3-2 0,-4 1 0,-16 9 0,-9 9 0,-9 15 0,-11 8 0,-9 5 0,-2 9 0,1 0 0,-4-1 0,4-2 0,-3-2 0,-3-2 0,3 4 0,-2-1 0,3-1 0,-1-19 0,-4-8 0,-2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29.28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03354.26563"/>
      <inkml:brushProperty name="anchorY" value="-103879.76563"/>
      <inkml:brushProperty name="scaleFactor" value="0.5"/>
    </inkml:brush>
  </inkml:definitions>
  <inkml:trace contextRef="#ctx0" brushRef="#br0">32 5 24575,'0'-5'0,"5"10"0,2 7 0,5 2 0,-1 10 0,-2 11 0,-1 14 0,-3 14 0,-3 11 0,0 9 0,-2 5 0,0-3 0,-1 1 0,1 0 0,0 7 0,-1-5 0,1 0 0,0 0 0,0-5 0,0-7 0,0 0 0,0-10 0,0-3 0,0-4 0,0 4 0,0 7 0,0 0 0,0 11 0,0 10 0,0 11 0,-6 7 0,0 1 0,-6 2 0,1-3 0,1-11 0,3 2 0,2-16 0,2-9 0,2-7 0,0 0 0,2-2 0,-1 3 0,1 6 0,-7 5 0,0 4 0,0 2 0,2-3 0,0-5 0,2 0 0,0-4 0,2 1 0,0 4 0,0-4 0,0 3 0,0 3 0,1-3 0,-1 1 0,0 3 0,6 2 0,0-4 0,0 2 0,-1 1 0,-1-5 0,-2 2 0,-1-10 0,0-5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41.63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03293.75"/>
      <inkml:brushProperty name="anchorY" value="-108825.02344"/>
      <inkml:brushProperty name="scaleFactor" value="0.5"/>
    </inkml:brush>
  </inkml:definitions>
  <inkml:trace contextRef="#ctx0" brushRef="#br0">1 669 24575,'5'-5'0,"7"-8"0,7-6 0,10-10 0,4-10 0,8-9 0,7-11 0,11-11 0,3-9 0,10 0 0,-7 14 0,-12 11 0,-15 10 0,-8 14 0,-4 10 0,-3 9 0,1 7 0,1 4 0,2 1 0,1 1 0,0 1 0,2 4 0,0 1 0,-6 5 0,-6 4 0,0 0 0,1 2 0,-4 3 0,3 3 0,2 2 0,3 1 0,-3 2 0,1 6 0,2 0 0,2 1 0,-4-2 0,-5-1 0,1-8 0,-5 0 0,3-2 0,4 1 0,-4 1 0,-2 1 0,2-5 0,-3 1 0,3 1 0,-3 7 0,4 1 0,-3 2 0,3 6 0,3 11 0,-2 0 0,-4 4 0,-3-5 0,2 2 0,-3 1 0,-2-4 0,4 1 0,-1 2 0,-2-4 0,-3-4 0,-1-5 0,-2-3 0,-1-4 0,-1-1 0,0 5 0,0-1 0,-1 0 0,1-1 0,5-1 0,1-1 0,0-1 0,-1-1 0,-1 0 0,-2 0 0,0-1 0,4-5 0,0-1 0,0 1 0,-1 1 0,-2 1 0,-1 2 0,-1 0 0,0 2 0,5 0 0,0 0 0,-1 0 0,0 0 0,4 0 0,0 0 0,4-6 0,-2 0 0,-1 0 0,-3 1 0,-2-5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45.22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05861.10156"/>
      <inkml:brushProperty name="anchorY" value="-111483.16406"/>
      <inkml:brushProperty name="scaleFactor" value="0.5"/>
    </inkml:brush>
  </inkml:definitions>
  <inkml:trace contextRef="#ctx0" brushRef="#br0">1046 157 24575,'0'-6'0,"0"-6"0,-5-1 0,-7-4 0,-7-4 0,-4 3 0,3-3 0,-3 4 0,-2 5 0,-1 3 0,-1 4 0,-2 3 0,0 7 0,-1 7 0,0 1 0,-1 5 0,7 4 0,0-3 0,0 2 0,-1 2 0,5 2 0,-1-4 0,-2 0 0,5 3 0,-2 1 0,-8 7 0,-8 14 0,-2 8 0,-7-1 0,7 2 0,3-3 0,2-12 0,8-6 0,2-4 0,6-2 0,5-1 0,-1 0 0,-3-6 0,3 2 0,-4-1 0,2 3 0,-2 1 0,4 1 0,-4-4 0,3 0 0,4 1 0,3 1 0,2 8 0,3 7 0,-4 1 0,0 6 0,0-2 0,2-3 0,1-4 0,1-2 0,1-3 0,1-2 0,0-1 0,0 0 0,0-1 0,0 0 0,6 1 0,7-7 0,-1 1 0,-1-1 0,3-4 0,4 1 0,4 1 0,-3 3 0,-4 2 0,2-4 0,2-6 0,3-4 0,3-5 0,2-4 0,1-2 0,2-1 0,-5-7 0,-1 0 0,0 0 0,2-5 0,0 2 0,2 1 0,-6-4 0,2 3 0,-1 1 0,2 3 0,2 2 0,1 2 0,-5-5 0,0 1 0,1 0 0,-5-4 0,1 1 0,2 1 0,2-4 0,2-4 0,1 1 0,-4-3 0,0-3 0,1-3 0,2 3 0,-5-1 0,-6-1 0,2 4 0,1-2 0,-3-7 0,3 4 0,3-8 0,2-1 0,-3-1 0,2-5 0,1 0 0,2-5 0,1-4 0,2-5 0,-4-2 0,-1-4 0,1-6 0,2 5 0,0 5 0,2 2 0,-5 6 0,0-1 0,1-1 0,1-3 0,-4 3 0,0 5 0,-4 4 0,1 3 0,-4 4 0,-3 2 0,-4 2 0,-3-1 0,-2 2 0,-2-7 0,0-1 0,5 1 0,0 0 0,1 25 0,-7 9 0,1 1 0,0 0 0,0 0 0,0 0 0,-1 0 0,1 0 0,0 0 0,-2 11 0,-2 9 0,-6 0 0,1 4 0,-6 1 0,3 3 0,1 0 0,4 1 0,-4 13 0,2 6 0,-4 1 0,2 9 0,-5 3 0,3-4 0,-3-6 0,2-6 0,3-6 0,3 7 0,4 10 0,1-2 0,3 9 0,0-4 0,0-6 0,1-7 0,-1-6 0,1-5 0,5-3 0,7 4 0,5-1 0,5-6 0,-1-2 0,1 0 0,1-1 0,2 1 0,1-5 0,2-5 0,-6 0 0,1-5 0,6-3 0,1-3 0,2-3 0,0-2 0,5 0 0,0-2 0,-1 1 0,5-1 0,-2-6 0,-2 1 0,-2-6 0,-2 0 0,-2 3 0,-6-5 0,-2-3 0,-1 2 0,1-4 0,2-2 0,1-3 0,2 4 0,0-2 0,-5-1 0,0 3 0,0 0 0,1-2 0,-5-2 0,1 3 0,2 0 0,-4-2 0,1 5 0,-4-3 0,-5-1 0,-9 4 0,-3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49.06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08361.28906"/>
      <inkml:brushProperty name="anchorY" value="-113290.78906"/>
      <inkml:brushProperty name="scaleFactor" value="0.5"/>
    </inkml:brush>
  </inkml:definitions>
  <inkml:trace contextRef="#ctx0" brushRef="#br0">0 63 24575,'0'-5'0,"0"-8"0,6 1 0,6 0 0,7 4 0,4 2 0,4 2 0,2 3 0,2 0 0,0 1 0,0 6 0,-6 7 0,0 0 0,-1 4 0,1-2 0,-5 3 0,1-3 0,-4 3 0,1 2 0,-4 3 0,3 3 0,2 1 0,3 2 0,-3 1 0,-3 1 0,0-7 0,3 1 0,-4-1 0,-2 1 0,1 1 0,-2 2 0,3 1 0,-3 0 0,4 1 0,-3 0 0,-3 0 0,-3 0 0,-2 0 0,3 0 0,-1 0 0,-1 0 0,4-6 0,-1 0 0,-1-1 0,-2 2 0,-2 2 0,-2 0 0,5 2 0,-1 0 0,0 1 0,-1 0 0,-2 0 0,-1 0 0,5 0 0,0 0 0,-1 0 0,-1 0 0,-1 0 0,-2 0 0,-1 6 0,-1 0 0,0 0 0,0-1 0,0-2 0,0-1 0,-1 0 0,1-2 0,0 0 0,0 0 0,0-1 0,0 1 0,0 6 0,0-1 0,-6-10 0,5-28 0,1 4 0,0-1 0,0 0 0,0 0 0,0 1 0,-1-1 0,1 0 0,0 0 0,0 1 0,-1-1 0,1 0 0,0 0 0,-1 0 0,1 0 0,0 0 0,0 1 0,-1-1 0,1 0 0,0 0 0,-1 0 0,1 0 0,0 0 0,-1 0 0,1 0 0,0 0 0,-1 0 0,1 0 0,0 0 0,-1 0 0,1 0 0,0 0 0,0 0 0,-1-1 0,1 1 0,0 0 0,-1 0 0,1 0 0,0 0 0,0-1 0,-1 1 0,1 0 0,0-1 0,-13-14 0,2-17 0,-4-19 0,-3-9 0,-4-11 0,3-8 0,-2-12 0,-2 2 0,4-1 0,4 0 0,5 5 0,4 8 0,3 11 0,2 12 0,1 9 0,1 8 0,-1 5 0,1 2 0,0 2 0,-1 1 0,1-7 0,-1-1 0,0 0 0,6 1 0,6-5 0,7 7 0,-2 1 0,4 1 0,2 2 0,2 5 0,3 1 0,0-1 0,2 5 0,0 4 0,1 5 0,5 4 0,0 2 0,1 2 0,-2 2 0,-7 6 0,-3 0 0,0 5 0,-5 6 0,0 4 0,1-2 0,3 9 0,-5 0 0,2 3 0,2 6 0,1 6 0,2-5 0,-3 3 0,0-3 0,0 4 0,2 4 0,2-1 0,-5 2 0,0 3 0,2-8 0,-5-5 0,-5-5 0,2-2 0,-4-1 0,3-1 0,3-7 0,-3 1 0,-2 0 0,-5 1 0,4 1 0,-3 3 0,4-5 0,-2 0 0,5-5 0,-3 1 0,-3 1 0,4-3 0,2 8 0,5 8 0,-3 3 0,3 1 0,-4-1 0,-5-1 0,3-7 0,-4-2 0,-3-1 0,4-6 0,-2 1 0,4 7 0,3-3 0,-1 1 0,-3 1 0,-3 1 0,-4 2 0,-3 0 0,4-6 0,5 1 0,0 0 0,-2 1 0,4 1 0,-2 8 0,-3 1 0,-3-6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4:53.95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36670.4375"/>
      <inkml:brushProperty name="anchorY" value="-21841.70508"/>
      <inkml:brushProperty name="scaleFactor" value="0.5"/>
    </inkml:brush>
  </inkml:definitions>
  <inkml:trace contextRef="#ctx0" brushRef="#br0">71 0 22557,'0'8972'0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57.03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9099.57031"/>
      <inkml:brushProperty name="anchorY" value="-92985.91406"/>
      <inkml:brushProperty name="scaleFactor" value="0.5"/>
    </inkml:brush>
  </inkml:definitions>
  <inkml:trace contextRef="#ctx0" brushRef="#br0">0 0 24575,'806'419'0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5:07.76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3773.49219"/>
      <inkml:brushProperty name="anchorY" value="-35623.13672"/>
      <inkml:brushProperty name="scaleFactor" value="0.5"/>
    </inkml:brush>
  </inkml:definitions>
  <inkml:trace contextRef="#ctx0" brushRef="#br0">149 1 24368,'-148'5528'0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5:09.9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2832.875"/>
      <inkml:brushProperty name="anchorY" value="-39186.35547"/>
      <inkml:brushProperty name="scaleFactor" value="0.5"/>
    </inkml:brush>
  </inkml:definitions>
  <inkml:trace contextRef="#ctx0" brushRef="#br0">1914 1 24405,'-1913'2152'0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5:22.47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5367.72656"/>
      <inkml:brushProperty name="anchorY" value="-54776.41406"/>
      <inkml:brushProperty name="scaleFactor" value="0.5"/>
    </inkml:brush>
  </inkml:definitions>
  <inkml:trace contextRef="#ctx0" brushRef="#br0">1 1 24575,'0'0'0,"5"0"0,8 0 0,5 0 0,-1 6 0,4 6 0,2 0 0,2 11 0,3 15 0,12 17 0,20 19 0,19 17 0,40 31 0,31 16 0,32 12 0,49 23-1147,49 15 1099,36-1-1155,13 2 330,11-8 869,-10-15-112,-26-20 92,-45-18 24,-49-35 0,-57-29-58,-47-27 75,-42-13-26,-26-12 9,-15-7 1147,-12-5-1270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8:13.58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1208.78516"/>
      <inkml:brushProperty name="anchorY" value="-40815.8125"/>
      <inkml:brushProperty name="scaleFactor" value="0.5"/>
    </inkml:brush>
  </inkml:definitions>
  <inkml:trace contextRef="#ctx0" brushRef="#br0">2210 1276 24575,'18'-20'0,"0"-3"0,-3-1 0,1 6 0,2 4 0,-3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5:05.95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325.32422"/>
      <inkml:brushProperty name="anchorY" value="-41723.35547"/>
      <inkml:brushProperty name="scaleFactor" value="0.5"/>
    </inkml:brush>
  </inkml:definitions>
  <inkml:trace contextRef="#ctx0" brushRef="#br0">1 1 24575,'0'0'0,"0"5"0,6 8 0,0 5 0,7 0 0,-2 3 0,-1 2 0,3 8 0,-2 3 0,4 7 0,-3 5 0,4 6 0,-2 10 0,-4 3 0,-3-5 0,4 0 0,-3 4 0,5-5 0,-1-1 0,-3-7 0,-2 1 0,-2-6 0,3-5 0,-1-4 0,-1-4 0,-1-1 0,-2-2 0,-1-1 0,-1 0 0,-1 0 0,0 0 0,0 7 0,-1-1 0,1 13 0,0 11 0,0 5 0,0 3 0,0-6 0,0-8 0,0-7 0,0-7 0,0 8 0,0-4 0,-6-7 0,-6-9 0,-1-16 0,13-11 0,0 1 0,-1-1 0,1 0 0,-1 0 0,1 0 0,-1 0 0,1 0 0,-1 0 0,1 0 0,-1 0 0,1 0 0,-1 0 0,1 0 0,0 0 0,-1 0 0,1-1 0,-1 1 0,1 0 0,-1 0 0,1 0 0,0-1 0,-1 1 0,1 0 0,-1 0 0,1-1 0,-15-13 0,-3-8 0,-4-6 0,3-3 0,4-1 0,4-7 0,-2 1 0,4-6 0,1-10 0,3 1 0,2-9 0,2-1 0,0-7 0,1-7 0,1 2 0,-1-4 0,1-4 0,-1 11 0,0 9 0,0 11 0,0 9 0,1 7 0,4 4 0,2 3 0,4 1 0,1 0 0,-3 0 0,4 0 0,4-1 0,4 0 0,-2-1 0,3 0 0,-5 0 0,1 6 0,-3 0 0,2 6 0,3 0 0,2 3 0,-3-1 0,3-2 0,1-5 0,2-2 0,1-2 0,2-2 0,1 6 0,1 4 0,0 7 0,1 5 0,-1 9 0,-6 10 0,0 0 0,0 6 0,-5 4 0,1-2 0,2 1 0,1 2 0,-3 3 0,1-5 0,2 1 0,-5 1 0,3-5 0,0 3 0,4 1 0,-5 2 0,1-4 0,2 1 0,2 8 0,-5 2 0,2 2 0,1 0 0,-4-1 0,1 6 0,2 6 0,2 10 0,2 12 0,1 9 0,2 2 0,-5 4 0,0 3 0,-5-4 0,-6-4 0,1-11 0,-3-10 0,3-4 0,-3-7 0,-2-6 0,-3-3 0,-2-3 0,-2-2 0,-1 0 0,-1-2 0,0 1 0,-1 0 0,1 0 0,-1-5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04:27:38.79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60093.875"/>
      <inkml:brushProperty name="anchorY" value="-72313.35938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6263.40234"/>
      <inkml:brushProperty name="anchorY" value="-81666.40625"/>
      <inkml:brushProperty name="scaleFactor" value="0.5"/>
    </inkml:brush>
  </inkml:definitions>
  <inkml:trace contextRef="#ctx0" brushRef="#br0">4196 11109 13979,'-176'404'-273</inkml:trace>
  <inkml:trace contextRef="#ctx0" brushRef="#br1" timeOffset="-44108.61">366 20462 8664,'-34'102'65,"-103"334"-242,65-173 1396,37-131-515,21-99-192,14-33-504,0 0-1,1 0 1,-1 0-1,0 0 1,0 0-1,0 1 1,0-1-1,0 0 1,0 0-1,-1 0 1,1 0-1,0 0 1,0 1 0,0-1-1,0 0 1,0 0-1,0 0 1,0 0-1,0 0 1,0 0-1,0 1 1,0-1-1,0 0 1,0 0-1,-1 0 1,1 0-1,0 0 1,0 0-1,0 0 1,0 0-1,0 0 1,0 1-1,-1-1 1,1 0-1,0 0 1,0 0-1,0 0 1,0 0 0,0 0-1,-1 0 1,1 0-1,0 0 1,0 0-1,0 0 1,0 0-1,0 0 1,-1 0-1,1 0 1,0 0-1,0 0 1,0-1-1,0 1 1,0 0-1,0 0 1,-1 0-1,1 0 1,0 0-1,0 0 1,0 0-1,0 0 1,0 0-1,0 0 1,0-1 0,0 1-1,-1 0 1,1 0-1,-3 2 67,2-4 1,-1-1-1,1 1 0,0-1 1,0 0-1,0 1 1,1-1-1,-1 0 0,0 0 1,1 1-1,0-1 0,0-5 1,-13-76 908,-3-42 0,3-28 0,2-24 0,9-35 0,3 30-1545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6T04:27:37.24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gnorePressure" value="1"/>
      <inkml:brushProperty name="inkEffects" value="galaxy"/>
      <inkml:brushProperty name="anchorX" value="-82244.40625"/>
      <inkml:brushProperty name="anchorY" value="-85028.55469"/>
      <inkml:brushProperty name="scaleFactor" value="0.5"/>
    </inkml:brush>
    <inkml:brush xml:id="br1">
      <inkml:brushProperty name="width" value="0.35" units="cm"/>
      <inkml:brushProperty name="height" value="0.35" units="cm"/>
      <inkml:brushProperty name="color" value="#AE198D"/>
      <inkml:brushProperty name="ignorePressure" value="1"/>
      <inkml:brushProperty name="inkEffects" value="galaxy"/>
      <inkml:brushProperty name="anchorX" value="-98811.46875"/>
      <inkml:brushProperty name="anchorY" value="-81507.11719"/>
      <inkml:brushProperty name="scaleFactor" value="0.5"/>
    </inkml:brush>
  </inkml:definitions>
  <inkml:trace contextRef="#ctx0" brushRef="#br0">1 5327,'0'0,"5"-1,7-2,7-1,4-1,4-1,3 0,1-1,1 1,-1-1,0 0,1 1,-2-1,0 1,0 0,-6 0,0 1,1 0,1-1,1 1,1-1,-4 1,0 0,0 0,2-1,1 0,9-1,0-1,5-1,6-1,5-1,-3 1,4-1,-4 0,-4 2,-5 0,-5 2,-1-1,-3 2,10-3,5-1,-4 1,2 0,-2 0,-3 1,-3 0,5-1,9-1,11-3,11-3,2 1,10-3,4-1,-4 1,-1 1,1-1,-12 3,-5 0,-12 4,-8 1,-8 1,-5 2,-3 1,-1-1,5 0,12-3,12-3,15-3,15-3,12-2,13-3,0 0,2-1,-5 1,-11 3,-6 1,-12 3,-14 2,-13 3,-4 2,-7 0,12-2,10-2,14-3,1 0,4-1,1 0,-5 1,-1 0,1-1,-5 2,7-1,1-1,2 0,1-1,8-1,7-2,5-1,6-1,4-1,-10 3,-5 0,-5 1,-9 3,3-2,-2 1,7-1,1-1,0 1,5-2,4 0,6-2,-4 1,-8 2,-10 2,-10 1,-14 5,-13 1,-11 3,-11 3,1-1,5-1,7-1,6-2,5-1,-3 1,0 0,-4 1,-5 1,6-1,8-3,3 1,14-4,14-3,11-2,-2 1,5-2,-2 1,3-1,-1 0,3 0,1-1,10-2,8-1,21-5,19-3,16-5,14-2,7-2,4 0,-16 3,-12 2,-23 5,-16 4,-6 1,-7 1,-4 1,-1 1,-2 0,0 0,-6 1,0 0,1 0,-4 1,0 0,-11 2,13-3,-2 1,16-3,20-5,7-2,0 1,1 0,-14 2,-15 4,-18 3,-12 3,-7 2,-9 1,-6 2,-1 0,2-1,-1 1,8-2,5-1,9-2,3-1,5 0,7-2,3-1,4-1,-5 2,0-1,-4 1,-7 2,8-2,-9 2,-9 2,-4 0,-14 4,0 0,1-1,5 0,4-2,2 0,3 0,-49 10</inkml:trace>
  <inkml:trace contextRef="#ctx0" brushRef="#br1" timeOffset="1">16568 1805,'1'0,"105"-23,5 0,-10 1,-4 2,-5 0,-8 2,-8 2,0 0,-11 2,-3 1,-3 1,-6 0,-7 2,-5 2,-4 0,-4 1,3-1,6-1,12-2,17-4,17-4,13-2,3-1,7-2,3 0,-2 0,2 0,-11 2,-5 1,-11 2,-15 4,-14 3,-10 2,-3 0,7-1,9-2,5-1,12-3,6 0,10-3,-3 0,0 1,1-1,-1 1,-7 1,-1 0,1 1,-5 0,7-1,2-1,9-2,7-1,6-1,0-1,3 0,-4 1,-5 1,-12 2,-9 3,-5 0,-12 3,-11 3,-9 1,-8 2,-5 1,-1 0,10-2,6-1,-1 0,-1 0,-3 1,-4 1,-4 0,-1 1,5-1,-1 0,0 0,-3 0,0 1,-2 0,-6 1,0 0,10-2,-3 1,0 0,-2 0,-6 1,6 0,0-1,7-1,5-2,7-1,11-2,9-2,9-2,0 0,2 0,4-2,-11 4,-12 1,-15 4,-10 2,-12 2,-5 2,1-1,-4 1,1 0,1 0,3-1,-2 1,1-1,2 0,4-1,0 0,2 0,-5 0,2 1,-1-1,0 0,3 0,0 0,-5 1,1 0,1-1,14-2,7-2,8-2,11-2,3-1,8-1,-8 1,-8 2,-9 2,-9 2,-5 1,14-3,8-2,6-1,13-3,0 1,-8 1,-10 2,-17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28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6.png"/><Relationship Id="rId21" Type="http://schemas.openxmlformats.org/officeDocument/2006/relationships/image" Target="../media/image37.png"/><Relationship Id="rId34" Type="http://schemas.openxmlformats.org/officeDocument/2006/relationships/customXml" Target="../ink/ink17.xml"/><Relationship Id="rId7" Type="http://schemas.openxmlformats.org/officeDocument/2006/relationships/image" Target="../media/image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1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5.png"/><Relationship Id="rId40" Type="http://schemas.openxmlformats.org/officeDocument/2006/relationships/customXml" Target="../ink/ink20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0.png"/><Relationship Id="rId30" Type="http://schemas.openxmlformats.org/officeDocument/2006/relationships/customXml" Target="../ink/ink15.xml"/><Relationship Id="rId35" Type="http://schemas.openxmlformats.org/officeDocument/2006/relationships/image" Target="../media/image44.png"/><Relationship Id="rId8" Type="http://schemas.openxmlformats.org/officeDocument/2006/relationships/customXml" Target="../ink/ink4.xml"/><Relationship Id="rId3" Type="http://schemas.openxmlformats.org/officeDocument/2006/relationships/image" Target="../media/image28.png"/><Relationship Id="rId12" Type="http://schemas.openxmlformats.org/officeDocument/2006/relationships/customXml" Target="../ink/ink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856232"/>
            <a:ext cx="8074152" cy="2121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310"/>
              </a:lnSpc>
              <a:buNone/>
            </a:pPr>
            <a:r>
              <a:rPr lang="en-US" sz="61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Garbage Problem in </a:t>
            </a:r>
            <a:r>
              <a:rPr lang="en-US" sz="6160" dirty="0">
                <a:solidFill>
                  <a:srgbClr val="5465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India</a:t>
            </a:r>
            <a:endParaRPr lang="en-US" sz="61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1"/>
          <p:cNvSpPr/>
          <p:nvPr/>
        </p:nvSpPr>
        <p:spPr>
          <a:xfrm>
            <a:off x="699247" y="4224528"/>
            <a:ext cx="8170433" cy="2305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India's garbage problem is an escalating environmental crisis impacting urban areas, public health.</a:t>
            </a:r>
            <a:b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</a:b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 cities grow, so do the challenges of waste management. </a:t>
            </a:r>
            <a:b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</a:b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Effective solutions, including innovative technologies and artificial intelligence, are essential to address this pressing issue. </a:t>
            </a:r>
            <a:b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</a:b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Collaborative efforts and sustainable practices will play a critical role in transforming waste management in India.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800600"/>
            <a:ext cx="4197096" cy="19933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4800600"/>
            <a:ext cx="4197096" cy="19933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4800600"/>
            <a:ext cx="4197096" cy="199339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3776472"/>
            <a:ext cx="1304848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20"/>
              </a:lnSpc>
              <a:buNone/>
            </a:pPr>
            <a:r>
              <a:rPr lang="en-US" sz="44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Waste Management Challenges in Urban Areas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24128" y="5029200"/>
            <a:ext cx="37490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Urban Overpopulation</a:t>
            </a:r>
            <a:endParaRPr lang="en-US" sz="2230" dirty="0"/>
          </a:p>
        </p:txBody>
      </p:sp>
      <p:sp>
        <p:nvSpPr>
          <p:cNvPr id="9" name="Text 2"/>
          <p:cNvSpPr/>
          <p:nvPr/>
        </p:nvSpPr>
        <p:spPr>
          <a:xfrm>
            <a:off x="1024128" y="5541264"/>
            <a:ext cx="37490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Rapid urbanization in cities leads to increased waste generation.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5449824" y="5029200"/>
            <a:ext cx="3749040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Inadequate Waste Management</a:t>
            </a:r>
            <a:endParaRPr lang="en-US" sz="2230" dirty="0"/>
          </a:p>
        </p:txBody>
      </p:sp>
      <p:sp>
        <p:nvSpPr>
          <p:cNvPr id="11" name="Text 4"/>
          <p:cNvSpPr/>
          <p:nvPr/>
        </p:nvSpPr>
        <p:spPr>
          <a:xfrm>
            <a:off x="5449824" y="5925312"/>
            <a:ext cx="37490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Many cities lack efficient waste collection and disposal systems.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9875520" y="5029200"/>
            <a:ext cx="37490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Improper Segregation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9875520" y="5541264"/>
            <a:ext cx="37490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lack of awareness leads to improper waste segregation.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896" y="2167128"/>
            <a:ext cx="4882896" cy="4882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896" y="2167128"/>
            <a:ext cx="4882896" cy="4882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896" y="2167128"/>
            <a:ext cx="4882896" cy="48828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1179576"/>
            <a:ext cx="13048488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720"/>
              </a:lnSpc>
              <a:buNone/>
            </a:pPr>
            <a:r>
              <a:rPr lang="en-US" sz="42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Consequences of Garbage Accumulation</a:t>
            </a:r>
            <a:endParaRPr lang="en-US" sz="4240" dirty="0"/>
          </a:p>
        </p:txBody>
      </p:sp>
      <p:sp>
        <p:nvSpPr>
          <p:cNvPr id="7" name="Text 1"/>
          <p:cNvSpPr/>
          <p:nvPr/>
        </p:nvSpPr>
        <p:spPr>
          <a:xfrm>
            <a:off x="905256" y="3547872"/>
            <a:ext cx="322783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Health Hazards</a:t>
            </a:r>
            <a:endParaRPr lang="en-US" sz="2120" dirty="0"/>
          </a:p>
        </p:txBody>
      </p:sp>
      <p:sp>
        <p:nvSpPr>
          <p:cNvPr id="8" name="Text 2"/>
          <p:cNvSpPr/>
          <p:nvPr/>
        </p:nvSpPr>
        <p:spPr>
          <a:xfrm>
            <a:off x="905256" y="4151376"/>
            <a:ext cx="3227832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Piled-up garbage poses health risks, attracting disease-carrying pests and increasing the risk of diseases such as dengue and cholera.</a:t>
            </a:r>
            <a:endParaRPr lang="en-US" sz="1690" dirty="0"/>
          </a:p>
        </p:txBody>
      </p:sp>
      <p:sp>
        <p:nvSpPr>
          <p:cNvPr id="9" name="Text 3"/>
          <p:cNvSpPr/>
          <p:nvPr/>
        </p:nvSpPr>
        <p:spPr>
          <a:xfrm>
            <a:off x="5559552" y="4114800"/>
            <a:ext cx="15544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21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20" dirty="0"/>
          </a:p>
        </p:txBody>
      </p:sp>
      <p:sp>
        <p:nvSpPr>
          <p:cNvPr id="10" name="Text 4"/>
          <p:cNvSpPr/>
          <p:nvPr/>
        </p:nvSpPr>
        <p:spPr>
          <a:xfrm>
            <a:off x="8339328" y="3099816"/>
            <a:ext cx="15544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21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20" dirty="0"/>
          </a:p>
        </p:txBody>
      </p:sp>
      <p:sp>
        <p:nvSpPr>
          <p:cNvPr id="11" name="Text 5"/>
          <p:cNvSpPr/>
          <p:nvPr/>
        </p:nvSpPr>
        <p:spPr>
          <a:xfrm>
            <a:off x="7827264" y="6016752"/>
            <a:ext cx="15544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21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20" dirty="0"/>
          </a:p>
        </p:txBody>
      </p:sp>
      <p:sp>
        <p:nvSpPr>
          <p:cNvPr id="12" name="Text 6"/>
          <p:cNvSpPr/>
          <p:nvPr/>
        </p:nvSpPr>
        <p:spPr>
          <a:xfrm>
            <a:off x="10085832" y="2386584"/>
            <a:ext cx="365760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Environmental Degradation</a:t>
            </a:r>
            <a:endParaRPr lang="en-US" sz="2120" dirty="0"/>
          </a:p>
        </p:txBody>
      </p:sp>
      <p:sp>
        <p:nvSpPr>
          <p:cNvPr id="13" name="Text 7"/>
          <p:cNvSpPr/>
          <p:nvPr/>
        </p:nvSpPr>
        <p:spPr>
          <a:xfrm>
            <a:off x="10085832" y="2990088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Garbage pollution leads to soil and water contamination, affecting ecosystems and biodiversity.</a:t>
            </a:r>
            <a:endParaRPr lang="en-US" sz="1690" dirty="0"/>
          </a:p>
        </p:txBody>
      </p:sp>
      <p:sp>
        <p:nvSpPr>
          <p:cNvPr id="14" name="Text 8"/>
          <p:cNvSpPr/>
          <p:nvPr/>
        </p:nvSpPr>
        <p:spPr>
          <a:xfrm>
            <a:off x="10085832" y="4709160"/>
            <a:ext cx="365760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Economic Impact</a:t>
            </a:r>
            <a:endParaRPr lang="en-US" sz="2120" dirty="0"/>
          </a:p>
        </p:txBody>
      </p:sp>
      <p:sp>
        <p:nvSpPr>
          <p:cNvPr id="15" name="Text 9"/>
          <p:cNvSpPr/>
          <p:nvPr/>
        </p:nvSpPr>
        <p:spPr>
          <a:xfrm>
            <a:off x="10085832" y="5312664"/>
            <a:ext cx="365760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mishandling of waste creates significant economic costs, including public health expenditures and loss of tourism due to polluted environments.</a:t>
            </a:r>
            <a:endParaRPr lang="en-US" sz="169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138928"/>
            <a:ext cx="4197096" cy="2084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5138928"/>
            <a:ext cx="4197096" cy="20848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5138928"/>
            <a:ext cx="4197096" cy="2084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212080"/>
            <a:ext cx="3465576" cy="20848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888" y="5212080"/>
            <a:ext cx="3465576" cy="20848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440" y="5212080"/>
            <a:ext cx="3465576" cy="20848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5138928"/>
            <a:ext cx="512064" cy="5120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224" y="5138928"/>
            <a:ext cx="512064" cy="5120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920" y="5138928"/>
            <a:ext cx="512064" cy="51206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3355848"/>
            <a:ext cx="13048488" cy="15361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020"/>
              </a:lnSpc>
              <a:buNone/>
            </a:pPr>
            <a:r>
              <a:rPr lang="en-US" sz="44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Proposed Solutions for Effective Waste Management</a:t>
            </a:r>
            <a:endParaRPr lang="en-US" sz="4460" dirty="0"/>
          </a:p>
        </p:txBody>
      </p:sp>
      <p:sp>
        <p:nvSpPr>
          <p:cNvPr id="14" name="Text 1"/>
          <p:cNvSpPr/>
          <p:nvPr/>
        </p:nvSpPr>
        <p:spPr>
          <a:xfrm>
            <a:off x="960120" y="5148072"/>
            <a:ext cx="19202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5" name="Text 2"/>
          <p:cNvSpPr/>
          <p:nvPr/>
        </p:nvSpPr>
        <p:spPr>
          <a:xfrm>
            <a:off x="1536192" y="5212080"/>
            <a:ext cx="346557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Improved Waste Management Systems</a:t>
            </a:r>
            <a:endParaRPr lang="en-US" sz="2230" dirty="0"/>
          </a:p>
        </p:txBody>
      </p:sp>
      <p:sp>
        <p:nvSpPr>
          <p:cNvPr id="16" name="Text 3"/>
          <p:cNvSpPr/>
          <p:nvPr/>
        </p:nvSpPr>
        <p:spPr>
          <a:xfrm>
            <a:off x="1536192" y="6181344"/>
            <a:ext cx="346557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 collection efficiency and disposal methods through technology and planning.</a:t>
            </a:r>
            <a:endParaRPr lang="en-US" sz="1780" dirty="0"/>
          </a:p>
        </p:txBody>
      </p:sp>
      <p:sp>
        <p:nvSpPr>
          <p:cNvPr id="17" name="Text 4"/>
          <p:cNvSpPr/>
          <p:nvPr/>
        </p:nvSpPr>
        <p:spPr>
          <a:xfrm>
            <a:off x="5385816" y="5148072"/>
            <a:ext cx="19202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8" name="Text 5"/>
          <p:cNvSpPr/>
          <p:nvPr/>
        </p:nvSpPr>
        <p:spPr>
          <a:xfrm>
            <a:off x="5961888" y="5212080"/>
            <a:ext cx="346557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Public Awareness Campaigns</a:t>
            </a:r>
            <a:endParaRPr lang="en-US" sz="2230" dirty="0"/>
          </a:p>
        </p:txBody>
      </p:sp>
      <p:sp>
        <p:nvSpPr>
          <p:cNvPr id="19" name="Text 6"/>
          <p:cNvSpPr/>
          <p:nvPr/>
        </p:nvSpPr>
        <p:spPr>
          <a:xfrm>
            <a:off x="5961888" y="6181344"/>
            <a:ext cx="346557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Educate citizens about waste segregation, recycling, and responsible disposal.</a:t>
            </a:r>
            <a:endParaRPr lang="en-US" sz="1780" dirty="0"/>
          </a:p>
        </p:txBody>
      </p:sp>
      <p:sp>
        <p:nvSpPr>
          <p:cNvPr id="20" name="Text 7"/>
          <p:cNvSpPr/>
          <p:nvPr/>
        </p:nvSpPr>
        <p:spPr>
          <a:xfrm>
            <a:off x="9802368" y="5148072"/>
            <a:ext cx="19202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670" dirty="0"/>
          </a:p>
        </p:txBody>
      </p:sp>
      <p:sp>
        <p:nvSpPr>
          <p:cNvPr id="21" name="Text 8"/>
          <p:cNvSpPr/>
          <p:nvPr/>
        </p:nvSpPr>
        <p:spPr>
          <a:xfrm>
            <a:off x="10378440" y="5212080"/>
            <a:ext cx="346557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Incentives for Recycling</a:t>
            </a:r>
            <a:endParaRPr lang="en-US" sz="2230" dirty="0"/>
          </a:p>
        </p:txBody>
      </p:sp>
      <p:sp>
        <p:nvSpPr>
          <p:cNvPr id="22" name="Text 9"/>
          <p:cNvSpPr/>
          <p:nvPr/>
        </p:nvSpPr>
        <p:spPr>
          <a:xfrm>
            <a:off x="10378440" y="5797296"/>
            <a:ext cx="346557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incentives for industries and communities to engage in recycling efforts.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6" y="1828800"/>
            <a:ext cx="7251192" cy="1655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6" y="3630168"/>
            <a:ext cx="7251192" cy="1655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256" y="5431536"/>
            <a:ext cx="7251192" cy="19568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647688" y="886968"/>
            <a:ext cx="7196328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720"/>
              </a:lnSpc>
              <a:buNone/>
            </a:pPr>
            <a:r>
              <a:rPr lang="en-US" sz="42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Role of AI in Solutions</a:t>
            </a:r>
            <a:endParaRPr lang="en-US" sz="4240" dirty="0"/>
          </a:p>
        </p:txBody>
      </p:sp>
      <p:sp>
        <p:nvSpPr>
          <p:cNvPr id="8" name="Text 1"/>
          <p:cNvSpPr/>
          <p:nvPr/>
        </p:nvSpPr>
        <p:spPr>
          <a:xfrm>
            <a:off x="6894576" y="2103120"/>
            <a:ext cx="67025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Analysis for Waste Prediction</a:t>
            </a:r>
            <a:endParaRPr lang="en-US" sz="2120" dirty="0"/>
          </a:p>
        </p:txBody>
      </p:sp>
      <p:sp>
        <p:nvSpPr>
          <p:cNvPr id="9" name="Text 2"/>
          <p:cNvSpPr/>
          <p:nvPr/>
        </p:nvSpPr>
        <p:spPr>
          <a:xfrm>
            <a:off x="6894576" y="2596896"/>
            <a:ext cx="6702552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can analyze vast amounts of data to predict waste generation trends, helping municipalities allocate resources more effectively.</a:t>
            </a:r>
            <a:endParaRPr lang="en-US" sz="1690" dirty="0"/>
          </a:p>
        </p:txBody>
      </p:sp>
      <p:sp>
        <p:nvSpPr>
          <p:cNvPr id="10" name="Text 3"/>
          <p:cNvSpPr/>
          <p:nvPr/>
        </p:nvSpPr>
        <p:spPr>
          <a:xfrm>
            <a:off x="6894576" y="3904488"/>
            <a:ext cx="67025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Smart Bin Technology</a:t>
            </a:r>
            <a:endParaRPr lang="en-US" sz="2120" dirty="0"/>
          </a:p>
        </p:txBody>
      </p:sp>
      <p:sp>
        <p:nvSpPr>
          <p:cNvPr id="11" name="Text 4"/>
          <p:cNvSpPr/>
          <p:nvPr/>
        </p:nvSpPr>
        <p:spPr>
          <a:xfrm>
            <a:off x="6894576" y="4398264"/>
            <a:ext cx="6702552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AI-enabled smart bins can optimize waste collection routes, ensuring timely pickups and reducing operational costs.</a:t>
            </a:r>
            <a:endParaRPr lang="en-US" sz="1690" dirty="0"/>
          </a:p>
        </p:txBody>
      </p:sp>
      <p:sp>
        <p:nvSpPr>
          <p:cNvPr id="12" name="Text 5"/>
          <p:cNvSpPr/>
          <p:nvPr/>
        </p:nvSpPr>
        <p:spPr>
          <a:xfrm>
            <a:off x="6894576" y="5705856"/>
            <a:ext cx="670255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60"/>
              </a:lnSpc>
              <a:buNone/>
            </a:pPr>
            <a:r>
              <a:rPr lang="en-US" sz="212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Automated Sorting Systems</a:t>
            </a:r>
            <a:endParaRPr lang="en-US" sz="2120" dirty="0"/>
          </a:p>
        </p:txBody>
      </p:sp>
      <p:sp>
        <p:nvSpPr>
          <p:cNvPr id="13" name="Text 6"/>
          <p:cNvSpPr/>
          <p:nvPr/>
        </p:nvSpPr>
        <p:spPr>
          <a:xfrm>
            <a:off x="6894576" y="6199632"/>
            <a:ext cx="6702552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69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can improve segregation processes in recycling facilities, increasing the efficiency of sorting recyclable materials from non-recyclables.</a:t>
            </a:r>
            <a:endParaRPr lang="en-US" sz="169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986784"/>
            <a:ext cx="3456432" cy="283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224" y="3986784"/>
            <a:ext cx="2569464" cy="2834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920" y="3986784"/>
            <a:ext cx="2660904" cy="2834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" y="3986784"/>
            <a:ext cx="1042416" cy="2834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224" y="3986784"/>
            <a:ext cx="2569464" cy="2834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920" y="3986784"/>
            <a:ext cx="374904" cy="28346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416552" y="3849624"/>
            <a:ext cx="57607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30%</a:t>
            </a:r>
            <a:endParaRPr lang="en-US" sz="2230" dirty="0"/>
          </a:p>
        </p:txBody>
      </p:sp>
      <p:sp>
        <p:nvSpPr>
          <p:cNvPr id="11" name="Text 1"/>
          <p:cNvSpPr/>
          <p:nvPr/>
        </p:nvSpPr>
        <p:spPr>
          <a:xfrm>
            <a:off x="7955280" y="3849624"/>
            <a:ext cx="1463040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600 million</a:t>
            </a:r>
            <a:endParaRPr lang="en-US" sz="2230" dirty="0"/>
          </a:p>
        </p:txBody>
      </p:sp>
      <p:sp>
        <p:nvSpPr>
          <p:cNvPr id="12" name="Text 2"/>
          <p:cNvSpPr/>
          <p:nvPr/>
        </p:nvSpPr>
        <p:spPr>
          <a:xfrm>
            <a:off x="12472416" y="3849624"/>
            <a:ext cx="1380744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$14 billion</a:t>
            </a:r>
            <a:endParaRPr lang="en-US" sz="2230" dirty="0"/>
          </a:p>
        </p:txBody>
      </p:sp>
      <p:sp>
        <p:nvSpPr>
          <p:cNvPr id="13" name="Text 3"/>
          <p:cNvSpPr/>
          <p:nvPr/>
        </p:nvSpPr>
        <p:spPr>
          <a:xfrm>
            <a:off x="795528" y="2057400"/>
            <a:ext cx="13048488" cy="15361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020"/>
              </a:lnSpc>
              <a:buNone/>
            </a:pPr>
            <a:r>
              <a:rPr lang="en-US" sz="44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Statistics Supporting the Waste Management Crisis in India</a:t>
            </a:r>
            <a:endParaRPr lang="en-US" sz="4460" dirty="0"/>
          </a:p>
        </p:txBody>
      </p:sp>
      <p:sp>
        <p:nvSpPr>
          <p:cNvPr id="14" name="Text 4"/>
          <p:cNvSpPr/>
          <p:nvPr/>
        </p:nvSpPr>
        <p:spPr>
          <a:xfrm>
            <a:off x="795528" y="4645152"/>
            <a:ext cx="41970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Waste Processing Efficiency</a:t>
            </a:r>
            <a:endParaRPr lang="en-US" sz="2230" dirty="0"/>
          </a:p>
        </p:txBody>
      </p:sp>
      <p:sp>
        <p:nvSpPr>
          <p:cNvPr id="15" name="Text 5"/>
          <p:cNvSpPr/>
          <p:nvPr/>
        </p:nvSpPr>
        <p:spPr>
          <a:xfrm>
            <a:off x="795528" y="5230368"/>
            <a:ext cx="419709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Only about 30% of the 62 million tons of municipal solid waste is processed efficiently.</a:t>
            </a:r>
            <a:endParaRPr lang="en-US" sz="1780" dirty="0"/>
          </a:p>
        </p:txBody>
      </p:sp>
      <p:sp>
        <p:nvSpPr>
          <p:cNvPr id="16" name="Text 6"/>
          <p:cNvSpPr/>
          <p:nvPr/>
        </p:nvSpPr>
        <p:spPr>
          <a:xfrm>
            <a:off x="5221224" y="4645152"/>
            <a:ext cx="41970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Urban Population Growth</a:t>
            </a:r>
            <a:endParaRPr lang="en-US" sz="2230" dirty="0"/>
          </a:p>
        </p:txBody>
      </p:sp>
      <p:sp>
        <p:nvSpPr>
          <p:cNvPr id="17" name="Text 7"/>
          <p:cNvSpPr/>
          <p:nvPr/>
        </p:nvSpPr>
        <p:spPr>
          <a:xfrm>
            <a:off x="5221224" y="5230368"/>
            <a:ext cx="419709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increase of over 600 million people in urban areas is expected by 2030.</a:t>
            </a:r>
            <a:endParaRPr lang="en-US" sz="1780" dirty="0"/>
          </a:p>
        </p:txBody>
      </p:sp>
      <p:sp>
        <p:nvSpPr>
          <p:cNvPr id="18" name="Text 8"/>
          <p:cNvSpPr/>
          <p:nvPr/>
        </p:nvSpPr>
        <p:spPr>
          <a:xfrm>
            <a:off x="9646920" y="4645152"/>
            <a:ext cx="41970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Annual Health Costs</a:t>
            </a:r>
            <a:endParaRPr lang="en-US" sz="2230" dirty="0"/>
          </a:p>
        </p:txBody>
      </p:sp>
      <p:sp>
        <p:nvSpPr>
          <p:cNvPr id="19" name="Text 9"/>
          <p:cNvSpPr/>
          <p:nvPr/>
        </p:nvSpPr>
        <p:spPr>
          <a:xfrm>
            <a:off x="9646920" y="5230368"/>
            <a:ext cx="419709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Improper waste management costs the Indian economy around $14 billion annually in public health impacts.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1883664"/>
            <a:ext cx="4123944" cy="27249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1883664"/>
            <a:ext cx="4123944" cy="2724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072" y="1883664"/>
            <a:ext cx="4123944" cy="27249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95528" y="859536"/>
            <a:ext cx="1304848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020"/>
              </a:lnSpc>
              <a:buNone/>
            </a:pPr>
            <a:r>
              <a:rPr lang="en-US" sz="44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 Case Studies</a:t>
            </a:r>
            <a:endParaRPr lang="en-US" sz="4460" dirty="0"/>
          </a:p>
        </p:txBody>
      </p:sp>
      <p:sp>
        <p:nvSpPr>
          <p:cNvPr id="7" name="Text 1"/>
          <p:cNvSpPr/>
          <p:nvPr/>
        </p:nvSpPr>
        <p:spPr>
          <a:xfrm>
            <a:off x="795528" y="4828032"/>
            <a:ext cx="412394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Swachh Bharat Mission</a:t>
            </a:r>
            <a:endParaRPr lang="en-US" sz="2230" dirty="0"/>
          </a:p>
        </p:txBody>
      </p:sp>
      <p:sp>
        <p:nvSpPr>
          <p:cNvPr id="8" name="Text 2"/>
          <p:cNvSpPr/>
          <p:nvPr/>
        </p:nvSpPr>
        <p:spPr>
          <a:xfrm>
            <a:off x="795528" y="5413248"/>
            <a:ext cx="4123944" cy="1591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government initiative has significantly improved sanitation and waste management practices in many cities, showcasing the potential for widespread change.</a:t>
            </a:r>
            <a:endParaRPr lang="en-US" sz="1780" dirty="0"/>
          </a:p>
        </p:txBody>
      </p:sp>
      <p:sp>
        <p:nvSpPr>
          <p:cNvPr id="9" name="Text 3"/>
          <p:cNvSpPr/>
          <p:nvPr/>
        </p:nvSpPr>
        <p:spPr>
          <a:xfrm>
            <a:off x="5257800" y="4828032"/>
            <a:ext cx="412394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Bangalore's Waste Segregation Model</a:t>
            </a:r>
            <a:endParaRPr lang="en-US" sz="2230" dirty="0"/>
          </a:p>
        </p:txBody>
      </p:sp>
      <p:sp>
        <p:nvSpPr>
          <p:cNvPr id="10" name="Text 4"/>
          <p:cNvSpPr/>
          <p:nvPr/>
        </p:nvSpPr>
        <p:spPr>
          <a:xfrm>
            <a:off x="5257800" y="5797296"/>
            <a:ext cx="4123944" cy="1591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Bangalore's model encourages citizen participation and effective waste segregation, leading to higher recycling rates and reduced landfill reliance.</a:t>
            </a:r>
            <a:endParaRPr lang="en-US" sz="1780" dirty="0"/>
          </a:p>
        </p:txBody>
      </p:sp>
      <p:sp>
        <p:nvSpPr>
          <p:cNvPr id="11" name="Text 5"/>
          <p:cNvSpPr/>
          <p:nvPr/>
        </p:nvSpPr>
        <p:spPr>
          <a:xfrm>
            <a:off x="9720072" y="4828032"/>
            <a:ext cx="412394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Initiatives in Chennai</a:t>
            </a:r>
            <a:endParaRPr lang="en-US" sz="2230" dirty="0"/>
          </a:p>
        </p:txBody>
      </p:sp>
      <p:sp>
        <p:nvSpPr>
          <p:cNvPr id="12" name="Text 6"/>
          <p:cNvSpPr/>
          <p:nvPr/>
        </p:nvSpPr>
        <p:spPr>
          <a:xfrm>
            <a:off x="9720072" y="5413248"/>
            <a:ext cx="4123944" cy="1271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Chennai's use of AI for predictive waste management has improved collection efficiency and reduced operational costs significantly.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852928"/>
            <a:ext cx="8074152" cy="12984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370832"/>
            <a:ext cx="8074152" cy="12984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88736"/>
            <a:ext cx="8074152" cy="129844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95528" y="1069848"/>
            <a:ext cx="8074152" cy="15361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020"/>
              </a:lnSpc>
              <a:buNone/>
            </a:pPr>
            <a:r>
              <a:rPr lang="en-US" sz="446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Addressing India's Garbage Problem</a:t>
            </a:r>
            <a:endParaRPr lang="en-US" sz="4460" dirty="0"/>
          </a:p>
        </p:txBody>
      </p:sp>
      <p:sp>
        <p:nvSpPr>
          <p:cNvPr id="8" name="Text 1"/>
          <p:cNvSpPr/>
          <p:nvPr/>
        </p:nvSpPr>
        <p:spPr>
          <a:xfrm>
            <a:off x="1024128" y="3081528"/>
            <a:ext cx="761695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Multifaceted Approach</a:t>
            </a:r>
            <a:endParaRPr lang="en-US" sz="2230" dirty="0"/>
          </a:p>
        </p:txBody>
      </p:sp>
      <p:sp>
        <p:nvSpPr>
          <p:cNvPr id="9" name="Text 2"/>
          <p:cNvSpPr/>
          <p:nvPr/>
        </p:nvSpPr>
        <p:spPr>
          <a:xfrm>
            <a:off x="1024128" y="3593592"/>
            <a:ext cx="76169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Combining waste management strategies.</a:t>
            </a:r>
            <a:endParaRPr lang="en-US" sz="1780" dirty="0"/>
          </a:p>
        </p:txBody>
      </p:sp>
      <p:sp>
        <p:nvSpPr>
          <p:cNvPr id="10" name="Text 3"/>
          <p:cNvSpPr/>
          <p:nvPr/>
        </p:nvSpPr>
        <p:spPr>
          <a:xfrm>
            <a:off x="1024128" y="4599432"/>
            <a:ext cx="761695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Public Awareness</a:t>
            </a:r>
            <a:endParaRPr lang="en-US" sz="2230" dirty="0"/>
          </a:p>
        </p:txBody>
      </p:sp>
      <p:sp>
        <p:nvSpPr>
          <p:cNvPr id="11" name="Text 4"/>
          <p:cNvSpPr/>
          <p:nvPr/>
        </p:nvSpPr>
        <p:spPr>
          <a:xfrm>
            <a:off x="1024128" y="5111496"/>
            <a:ext cx="76169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Increasing community engagement in waste management.</a:t>
            </a:r>
            <a:endParaRPr lang="en-US" sz="1780" dirty="0"/>
          </a:p>
        </p:txBody>
      </p:sp>
      <p:sp>
        <p:nvSpPr>
          <p:cNvPr id="12" name="Text 5"/>
          <p:cNvSpPr/>
          <p:nvPr/>
        </p:nvSpPr>
        <p:spPr>
          <a:xfrm>
            <a:off x="1024128" y="6108192"/>
            <a:ext cx="761695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23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Technological Innovations</a:t>
            </a:r>
            <a:endParaRPr lang="en-US" sz="2230" dirty="0"/>
          </a:p>
        </p:txBody>
      </p:sp>
      <p:sp>
        <p:nvSpPr>
          <p:cNvPr id="13" name="Text 6"/>
          <p:cNvSpPr/>
          <p:nvPr/>
        </p:nvSpPr>
        <p:spPr>
          <a:xfrm>
            <a:off x="1024128" y="6629400"/>
            <a:ext cx="76169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8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Utilizing AI and tech solutions in managing waste.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AAAC44-1D01-FDB2-12F1-0064AA388312}"/>
                  </a:ext>
                </a:extLst>
              </p14:cNvPr>
              <p14:cNvContentPartPr/>
              <p14:nvPr/>
            </p14:nvContentPartPr>
            <p14:xfrm>
              <a:off x="1991689" y="728831"/>
              <a:ext cx="6577200" cy="2111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AAAC44-1D01-FDB2-12F1-0064AA3883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8689" y="666191"/>
                <a:ext cx="6702840" cy="22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94497-36B1-24CB-7E81-EC30C952A3C4}"/>
                  </a:ext>
                </a:extLst>
              </p14:cNvPr>
              <p14:cNvContentPartPr/>
              <p14:nvPr/>
            </p14:nvContentPartPr>
            <p14:xfrm>
              <a:off x="3807529" y="2054711"/>
              <a:ext cx="720" cy="3230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94497-36B1-24CB-7E81-EC30C952A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529" y="1991711"/>
                <a:ext cx="252000" cy="33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F0030F4-B653-D74C-19CC-4949C7213C6B}"/>
                  </a:ext>
                </a:extLst>
              </p14:cNvPr>
              <p14:cNvContentPartPr/>
              <p14:nvPr/>
            </p14:nvContentPartPr>
            <p14:xfrm>
              <a:off x="6981649" y="2548991"/>
              <a:ext cx="53640" cy="199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F0030F4-B653-D74C-19CC-4949C7213C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9009" y="2486351"/>
                <a:ext cx="179280" cy="21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95B6766-CBD0-5D9D-7AAD-08C3FBD8D0F8}"/>
                  </a:ext>
                </a:extLst>
              </p14:cNvPr>
              <p14:cNvContentPartPr/>
              <p14:nvPr/>
            </p14:nvContentPartPr>
            <p14:xfrm>
              <a:off x="6938449" y="3087191"/>
              <a:ext cx="689040" cy="775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95B6766-CBD0-5D9D-7AAD-08C3FBD8D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5449" y="3024551"/>
                <a:ext cx="81468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27058A-1DD0-CFA6-1B87-FFCC6E8DC981}"/>
                  </a:ext>
                </a:extLst>
              </p14:cNvPr>
              <p14:cNvContentPartPr/>
              <p14:nvPr/>
            </p14:nvContentPartPr>
            <p14:xfrm>
              <a:off x="6981649" y="3861911"/>
              <a:ext cx="1359000" cy="83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27058A-1DD0-CFA6-1B87-FFCC6E8DC9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9009" y="3799271"/>
                <a:ext cx="1484640" cy="9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3342168-B587-8FBB-D350-108F9B1D5406}"/>
              </a:ext>
            </a:extLst>
          </p:cNvPr>
          <p:cNvGrpSpPr/>
          <p:nvPr/>
        </p:nvGrpSpPr>
        <p:grpSpPr>
          <a:xfrm>
            <a:off x="3499369" y="3969191"/>
            <a:ext cx="9021600" cy="4510440"/>
            <a:chOff x="3499369" y="3969191"/>
            <a:chExt cx="9021600" cy="4510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D17FFD-4B66-8A44-202B-F2E08CDEFAA4}"/>
                    </a:ext>
                  </a:extLst>
                </p14:cNvPr>
                <p14:cNvContentPartPr/>
                <p14:nvPr/>
              </p14:nvContentPartPr>
              <p14:xfrm>
                <a:off x="5945929" y="4498391"/>
                <a:ext cx="36720" cy="39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D17FFD-4B66-8A44-202B-F2E08CDEFA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83289" y="4435391"/>
                  <a:ext cx="162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E034A6-8FC1-F2A8-FE4C-366A309E60C8}"/>
                    </a:ext>
                  </a:extLst>
                </p14:cNvPr>
                <p14:cNvContentPartPr/>
                <p14:nvPr/>
              </p14:nvContentPartPr>
              <p14:xfrm>
                <a:off x="6066889" y="3969191"/>
                <a:ext cx="496080" cy="66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E034A6-8FC1-F2A8-FE4C-366A309E60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4249" y="3906551"/>
                  <a:ext cx="62172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08E057-F577-8D59-C4D5-9DC70BF49D1E}"/>
                    </a:ext>
                  </a:extLst>
                </p14:cNvPr>
                <p14:cNvContentPartPr/>
                <p14:nvPr/>
              </p14:nvContentPartPr>
              <p14:xfrm>
                <a:off x="7567009" y="4762991"/>
                <a:ext cx="1510920" cy="371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08E057-F577-8D59-C4D5-9DC70BF49D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04369" y="4699991"/>
                  <a:ext cx="1636560" cy="38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517836-0C90-9BDB-24E0-0DC1425FECB3}"/>
                    </a:ext>
                  </a:extLst>
                </p14:cNvPr>
                <p14:cNvContentPartPr/>
                <p14:nvPr/>
              </p14:nvContentPartPr>
              <p14:xfrm>
                <a:off x="3499369" y="4093221"/>
                <a:ext cx="9021600" cy="19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517836-0C90-9BDB-24E0-0DC1425FEC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6729" y="4030221"/>
                  <a:ext cx="9147240" cy="20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FE2124-8BE3-8C6F-4E36-85DCB11A1219}"/>
              </a:ext>
            </a:extLst>
          </p:cNvPr>
          <p:cNvGrpSpPr/>
          <p:nvPr/>
        </p:nvGrpSpPr>
        <p:grpSpPr>
          <a:xfrm>
            <a:off x="12571369" y="4119861"/>
            <a:ext cx="133560" cy="269280"/>
            <a:chOff x="12571369" y="4119861"/>
            <a:chExt cx="133560" cy="26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119DDF9-EA4E-8A1E-F896-5765A2659740}"/>
                    </a:ext>
                  </a:extLst>
                </p14:cNvPr>
                <p14:cNvContentPartPr/>
                <p14:nvPr/>
              </p14:nvContentPartPr>
              <p14:xfrm>
                <a:off x="12571369" y="4119861"/>
                <a:ext cx="15120" cy="80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119DDF9-EA4E-8A1E-F896-5765A26597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508369" y="4057221"/>
                  <a:ext cx="140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E4E98B-5050-DEB4-A860-6FA5FDE589A5}"/>
                    </a:ext>
                  </a:extLst>
                </p14:cNvPr>
                <p14:cNvContentPartPr/>
                <p14:nvPr/>
              </p14:nvContentPartPr>
              <p14:xfrm>
                <a:off x="12704569" y="4388781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E4E98B-5050-DEB4-A860-6FA5FDE589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641569" y="43261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0DD3FEE-5FDA-90A2-C406-6B9B350CE357}"/>
                  </a:ext>
                </a:extLst>
              </p14:cNvPr>
              <p14:cNvContentPartPr/>
              <p14:nvPr/>
            </p14:nvContentPartPr>
            <p14:xfrm>
              <a:off x="8304649" y="461901"/>
              <a:ext cx="1893240" cy="5411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0DD3FEE-5FDA-90A2-C406-6B9B350CE3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2009" y="399261"/>
                <a:ext cx="2018880" cy="55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F850341-8B8A-6FBC-442C-5EF70C684D56}"/>
                  </a:ext>
                </a:extLst>
              </p14:cNvPr>
              <p14:cNvContentPartPr/>
              <p14:nvPr/>
            </p14:nvContentPartPr>
            <p14:xfrm>
              <a:off x="8229409" y="1096941"/>
              <a:ext cx="1173240" cy="1528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F850341-8B8A-6FBC-442C-5EF70C684D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66409" y="1033941"/>
                <a:ext cx="1298880" cy="165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B3B9661E-9F10-AEC4-1750-4DC1E936659D}"/>
              </a:ext>
            </a:extLst>
          </p:cNvPr>
          <p:cNvGrpSpPr/>
          <p:nvPr/>
        </p:nvGrpSpPr>
        <p:grpSpPr>
          <a:xfrm>
            <a:off x="9723049" y="2973621"/>
            <a:ext cx="2496240" cy="1072800"/>
            <a:chOff x="9723049" y="2973621"/>
            <a:chExt cx="2496240" cy="1072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1360B7-413F-26A2-9E12-B552A57D16E4}"/>
                    </a:ext>
                  </a:extLst>
                </p14:cNvPr>
                <p14:cNvContentPartPr/>
                <p14:nvPr/>
              </p14:nvContentPartPr>
              <p14:xfrm>
                <a:off x="9723049" y="3170181"/>
                <a:ext cx="756000" cy="87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1360B7-413F-26A2-9E12-B552A57D16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60409" y="3107541"/>
                  <a:ext cx="88164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A8ACB0-BCD4-636D-B73C-BEB2CF3F82A6}"/>
                    </a:ext>
                  </a:extLst>
                </p14:cNvPr>
                <p14:cNvContentPartPr/>
                <p14:nvPr/>
              </p14:nvContentPartPr>
              <p14:xfrm>
                <a:off x="10790089" y="2973621"/>
                <a:ext cx="1429200" cy="10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A8ACB0-BCD4-636D-B73C-BEB2CF3F82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27089" y="2910981"/>
                  <a:ext cx="1554840" cy="11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70E1F6-D757-460B-DEF4-C86ADF03C4B3}"/>
                  </a:ext>
                </a:extLst>
              </p14:cNvPr>
              <p14:cNvContentPartPr/>
              <p14:nvPr/>
            </p14:nvContentPartPr>
            <p14:xfrm>
              <a:off x="4141249" y="3236061"/>
              <a:ext cx="33480" cy="1770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70E1F6-D757-460B-DEF4-C86ADF03C4B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78609" y="3173061"/>
                <a:ext cx="159120" cy="18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DBF233F-7110-E080-09C2-CB866D09C394}"/>
                  </a:ext>
                </a:extLst>
              </p14:cNvPr>
              <p14:cNvContentPartPr/>
              <p14:nvPr/>
            </p14:nvContentPartPr>
            <p14:xfrm>
              <a:off x="4152409" y="4116261"/>
              <a:ext cx="558720" cy="831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DBF233F-7110-E080-09C2-CB866D09C39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89769" y="4053621"/>
                <a:ext cx="68436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8834261-6EDE-AFF3-C162-D0C7097AEF4C}"/>
                  </a:ext>
                </a:extLst>
              </p14:cNvPr>
              <p14:cNvContentPartPr/>
              <p14:nvPr/>
            </p14:nvContentPartPr>
            <p14:xfrm>
              <a:off x="4980409" y="4117701"/>
              <a:ext cx="911880" cy="628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8834261-6EDE-AFF3-C162-D0C7097AEF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7769" y="4055061"/>
                <a:ext cx="10375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0CA0B3B-4795-943F-919D-F7223650A77B}"/>
                  </a:ext>
                </a:extLst>
              </p14:cNvPr>
              <p14:cNvContentPartPr/>
              <p14:nvPr/>
            </p14:nvContentPartPr>
            <p14:xfrm>
              <a:off x="5862769" y="3914661"/>
              <a:ext cx="719280" cy="715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0CA0B3B-4795-943F-919D-F7223650A77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99769" y="3852021"/>
                <a:ext cx="84492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7DF9BC6-C734-7FC1-B3C9-8DF5D83F41C0}"/>
                  </a:ext>
                </a:extLst>
              </p14:cNvPr>
              <p14:cNvContentPartPr/>
              <p14:nvPr/>
            </p14:nvContentPartPr>
            <p14:xfrm>
              <a:off x="12414409" y="4162955"/>
              <a:ext cx="290520" cy="151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7DF9BC6-C734-7FC1-B3C9-8DF5D83F41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351409" y="4099955"/>
                <a:ext cx="416160" cy="2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3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494</Words>
  <Application>Microsoft Office PowerPoint</Application>
  <PresentationFormat>Custom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Anand Sharma</cp:lastModifiedBy>
  <cp:revision>4</cp:revision>
  <dcterms:created xsi:type="dcterms:W3CDTF">2025-10-15T06:03:55Z</dcterms:created>
  <dcterms:modified xsi:type="dcterms:W3CDTF">2025-10-16T08:09:30Z</dcterms:modified>
</cp:coreProperties>
</file>